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AD04-6534-4BBE-A598-63E86471AF4F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F73A-E5CA-4BE8-AC1F-C76485976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B975E-2FBF-4683-B72F-40617684E7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4.gif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0379" y="214290"/>
            <a:ext cx="8758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Бутурлинская средняя общеобразовательная школа  имени В. И. Казакова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429388" y="2285992"/>
            <a:ext cx="242889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Козлова Анна Александровна,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математики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ервой квалификационной категории , классный руководитель 7 б класса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14612" y="6357958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Бутурлино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Без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669475" cy="2735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17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060848"/>
            <a:ext cx="2214578" cy="3321867"/>
          </a:xfrm>
          <a:prstGeom prst="rect">
            <a:avLst/>
          </a:prstGeom>
        </p:spPr>
      </p:pic>
      <p:pic>
        <p:nvPicPr>
          <p:cNvPr id="13" name="Рисунок 12" descr="Безимени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786322"/>
            <a:ext cx="2928926" cy="1851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Без-имени-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714744" y="571480"/>
            <a:ext cx="3343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Конкурс «Ценности Олимпийского и Паралимпийского движения»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28596" y="4000504"/>
            <a:ext cx="33909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Урок: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«Ценности Олимпийского и Паралимпийского движения»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786446" y="1142984"/>
            <a:ext cx="3124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Номинация: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 «Методическая разработка олимпийского урока»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IPC_logo_(2004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168352" cy="2386825"/>
          </a:xfrm>
          <a:prstGeom prst="rect">
            <a:avLst/>
          </a:prstGeom>
        </p:spPr>
      </p:pic>
      <p:pic>
        <p:nvPicPr>
          <p:cNvPr id="4" name="Рисунок 3" descr="Без-имени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pic>
        <p:nvPicPr>
          <p:cNvPr id="5" name="Рисунок 4" descr="640px-Olympic_flag_transparent.svg.png"/>
          <p:cNvPicPr>
            <a:picLocks noChangeAspect="1"/>
          </p:cNvPicPr>
          <p:nvPr/>
        </p:nvPicPr>
        <p:blipFill>
          <a:blip r:embed="rId4" cstate="print"/>
          <a:srcRect l="10501" t="16971" r="10237" b="19992"/>
          <a:stretch>
            <a:fillRect/>
          </a:stretch>
        </p:blipFill>
        <p:spPr>
          <a:xfrm>
            <a:off x="467544" y="1484784"/>
            <a:ext cx="4176464" cy="2216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5003" y="260648"/>
            <a:ext cx="58717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олимпийские  и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паралимпийские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229200"/>
            <a:ext cx="2504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Равенство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789040"/>
            <a:ext cx="1985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509120"/>
            <a:ext cx="3469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229200"/>
            <a:ext cx="2577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Уважение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949280"/>
            <a:ext cx="3229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Вдохновение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509120"/>
            <a:ext cx="2754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Решимость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3861048"/>
            <a:ext cx="2335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Смелость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SC05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3264363" cy="2448272"/>
          </a:xfrm>
          <a:prstGeom prst="rect">
            <a:avLst/>
          </a:prstGeom>
        </p:spPr>
      </p:pic>
      <p:pic>
        <p:nvPicPr>
          <p:cNvPr id="11" name="Рисунок 10" descr="DSC04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284984"/>
            <a:ext cx="2952328" cy="2214246"/>
          </a:xfrm>
          <a:prstGeom prst="rect">
            <a:avLst/>
          </a:prstGeom>
        </p:spPr>
      </p:pic>
      <p:pic>
        <p:nvPicPr>
          <p:cNvPr id="13" name="Рисунок 12" descr="DSC05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3" y="836712"/>
            <a:ext cx="3216357" cy="2412268"/>
          </a:xfrm>
          <a:prstGeom prst="rect">
            <a:avLst/>
          </a:prstGeom>
        </p:spPr>
      </p:pic>
      <p:pic>
        <p:nvPicPr>
          <p:cNvPr id="14" name="Рисунок 13" descr="DSC05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293096"/>
            <a:ext cx="2427717" cy="1820788"/>
          </a:xfrm>
          <a:prstGeom prst="rect">
            <a:avLst/>
          </a:prstGeom>
        </p:spPr>
      </p:pic>
      <p:pic>
        <p:nvPicPr>
          <p:cNvPr id="9" name="Рисунок 8" descr="DSC049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94674"/>
            <a:ext cx="2435763" cy="1826822"/>
          </a:xfrm>
          <a:prstGeom prst="rect">
            <a:avLst/>
          </a:prstGeom>
        </p:spPr>
      </p:pic>
      <p:pic>
        <p:nvPicPr>
          <p:cNvPr id="10" name="Рисунок 9" descr="DSC04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92696"/>
            <a:ext cx="3275856" cy="2456892"/>
          </a:xfrm>
          <a:prstGeom prst="rect">
            <a:avLst/>
          </a:prstGeom>
        </p:spPr>
      </p:pic>
      <p:pic>
        <p:nvPicPr>
          <p:cNvPr id="4" name="Рисунок 3" descr="Без-имени-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2132856"/>
            <a:ext cx="2214440" cy="2294241"/>
          </a:xfrm>
          <a:prstGeom prst="rect">
            <a:avLst/>
          </a:prstGeom>
        </p:spPr>
      </p:pic>
      <p:pic>
        <p:nvPicPr>
          <p:cNvPr id="16" name="Рисунок 15" descr="Без-имени-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1670" y="5934670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6eab0b1fdeb56ac7179924f70d05c39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643966" cy="5661248"/>
          </a:xfrm>
          <a:prstGeom prst="rect">
            <a:avLst/>
          </a:prstGeom>
        </p:spPr>
      </p:pic>
      <p:pic>
        <p:nvPicPr>
          <p:cNvPr id="4" name="Рисунок 3" descr="Без-имени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pic>
        <p:nvPicPr>
          <p:cNvPr id="5" name="Рисунок 4" descr="296709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37" y="0"/>
            <a:ext cx="9152737" cy="6858000"/>
          </a:xfrm>
          <a:prstGeom prst="rect">
            <a:avLst/>
          </a:prstGeom>
        </p:spPr>
      </p:pic>
      <p:pic>
        <p:nvPicPr>
          <p:cNvPr id="12" name="Рисунок 11" descr="181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428656"/>
          </a:xfrm>
          <a:prstGeom prst="rect">
            <a:avLst/>
          </a:prstGeom>
        </p:spPr>
      </p:pic>
      <p:pic>
        <p:nvPicPr>
          <p:cNvPr id="9" name="Рисунок 8" descr="оксана савченко пятикратная чемпионка паралипм игр в лон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0"/>
            <a:ext cx="4357686" cy="6072206"/>
          </a:xfrm>
          <a:prstGeom prst="rect">
            <a:avLst/>
          </a:prstGeom>
        </p:spPr>
      </p:pic>
      <p:pic>
        <p:nvPicPr>
          <p:cNvPr id="7" name="Рисунок 6" descr="article_image-image-artic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786314" cy="6090832"/>
          </a:xfrm>
          <a:prstGeom prst="rect">
            <a:avLst/>
          </a:prstGeom>
        </p:spPr>
      </p:pic>
      <p:pic>
        <p:nvPicPr>
          <p:cNvPr id="10" name="Рисунок 9" descr="184e5cec-8375-4725-8f19-8aa83e1989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85728"/>
            <a:ext cx="8965437" cy="5976957"/>
          </a:xfrm>
          <a:prstGeom prst="rect">
            <a:avLst/>
          </a:prstGeom>
        </p:spPr>
      </p:pic>
      <p:pic>
        <p:nvPicPr>
          <p:cNvPr id="13" name="Рисунок 12" descr="1844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338521" cy="6858000"/>
          </a:xfrm>
          <a:prstGeom prst="rect">
            <a:avLst/>
          </a:prstGeom>
        </p:spPr>
      </p:pic>
      <p:pic>
        <p:nvPicPr>
          <p:cNvPr id="6" name="Рисунок 5" descr="133977258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9358346" cy="6858000"/>
          </a:xfrm>
          <a:prstGeom prst="rect">
            <a:avLst/>
          </a:prstGeom>
        </p:spPr>
      </p:pic>
      <p:pic>
        <p:nvPicPr>
          <p:cNvPr id="11" name="Рисунок 10" descr="300px-IPC_logo_(2004)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3357562"/>
            <a:ext cx="3168352" cy="2386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034" y="285728"/>
            <a:ext cx="850112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Ценности </a:t>
            </a:r>
          </a:p>
          <a:p>
            <a:pPr algn="ctr"/>
            <a:r>
              <a:rPr lang="ru-RU" sz="8000" b="1" i="1" cap="none" spc="50" dirty="0" smtClean="0">
                <a:ln w="1143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Олимпийского</a:t>
            </a:r>
          </a:p>
          <a:p>
            <a:pPr algn="ctr"/>
            <a:r>
              <a:rPr lang="ru-RU" sz="8000" b="1" i="1" cap="none" spc="50" dirty="0" smtClean="0">
                <a:ln w="1143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8000" b="1" i="1" spc="50" dirty="0" smtClean="0">
                <a:ln w="1143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Паралимпийского </a:t>
            </a:r>
          </a:p>
          <a:p>
            <a:pPr algn="ctr"/>
            <a:r>
              <a:rPr lang="ru-RU" sz="8000" b="1" i="1" spc="50" dirty="0" smtClean="0">
                <a:ln w="1143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движения</a:t>
            </a:r>
            <a:endParaRPr lang="ru-RU" sz="8000" b="1" i="1" cap="none" spc="50" dirty="0">
              <a:ln w="11430">
                <a:solidFill>
                  <a:srgbClr val="00B0F0"/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9772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00px-IPC_logo_(2004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33056"/>
            <a:ext cx="3168352" cy="2386825"/>
          </a:xfrm>
          <a:prstGeom prst="rect">
            <a:avLst/>
          </a:prstGeom>
        </p:spPr>
      </p:pic>
      <p:pic>
        <p:nvPicPr>
          <p:cNvPr id="4" name="Рисунок 3" descr="Без-имени-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4b0_7f8d2b3a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32362"/>
          </a:xfrm>
          <a:prstGeom prst="rect">
            <a:avLst/>
          </a:prstGeom>
        </p:spPr>
      </p:pic>
      <p:pic>
        <p:nvPicPr>
          <p:cNvPr id="3" name="Рисунок 2" descr="640px-Olympic_flag_transparent.svg.png"/>
          <p:cNvPicPr>
            <a:picLocks noChangeAspect="1"/>
          </p:cNvPicPr>
          <p:nvPr/>
        </p:nvPicPr>
        <p:blipFill>
          <a:blip r:embed="rId3" cstate="print"/>
          <a:srcRect l="11812" t="21002" r="11407" b="24113"/>
          <a:stretch>
            <a:fillRect/>
          </a:stretch>
        </p:blipFill>
        <p:spPr>
          <a:xfrm>
            <a:off x="2123728" y="4149080"/>
            <a:ext cx="4680520" cy="223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2240" y="4797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Америка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0212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Азия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60932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Австралия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971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Европа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62373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Африка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Без-имени-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26" t="13836" r="43575" b="10392"/>
          <a:stretch>
            <a:fillRect/>
          </a:stretch>
        </p:blipFill>
        <p:spPr bwMode="auto">
          <a:xfrm>
            <a:off x="5687616" y="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300px-IPC_logo_(2004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3168352" cy="2386825"/>
          </a:xfrm>
          <a:prstGeom prst="rect">
            <a:avLst/>
          </a:prstGeom>
        </p:spPr>
      </p:pic>
      <p:pic>
        <p:nvPicPr>
          <p:cNvPr id="3" name="Рисунок 2" descr="Без-имени-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156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92896"/>
            <a:ext cx="46025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Несломленный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дух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76672"/>
            <a:ext cx="200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Разум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184459.jpg"/>
          <p:cNvPicPr>
            <a:picLocks noChangeAspect="1"/>
          </p:cNvPicPr>
          <p:nvPr/>
        </p:nvPicPr>
        <p:blipFill>
          <a:blip r:embed="rId5" cstate="print"/>
          <a:srcRect b="13053"/>
          <a:stretch>
            <a:fillRect/>
          </a:stretch>
        </p:blipFill>
        <p:spPr>
          <a:xfrm>
            <a:off x="3131840" y="3501008"/>
            <a:ext cx="4301083" cy="317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Олимпийских игр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The-Temple-of-Zeus_Temple-of-Zeus-view_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062"/>
            <a:ext cx="8136904" cy="5330296"/>
          </a:xfrm>
          <a:prstGeom prst="rect">
            <a:avLst/>
          </a:prstGeom>
        </p:spPr>
      </p:pic>
      <p:pic>
        <p:nvPicPr>
          <p:cNvPr id="6" name="Рисунок 5" descr="Img214278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136904" cy="5419178"/>
          </a:xfrm>
          <a:prstGeom prst="rect">
            <a:avLst/>
          </a:prstGeom>
        </p:spPr>
      </p:pic>
      <p:pic>
        <p:nvPicPr>
          <p:cNvPr id="5" name="Рисунок 4" descr="88277_51246nothumb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8136904" cy="5521234"/>
          </a:xfrm>
          <a:prstGeom prst="rect">
            <a:avLst/>
          </a:prstGeom>
        </p:spPr>
      </p:pic>
      <p:pic>
        <p:nvPicPr>
          <p:cNvPr id="2" name="Рисунок 1" descr="Без-имени-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паралимпийских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Без-имени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pic>
        <p:nvPicPr>
          <p:cNvPr id="4" name="Рисунок 3" descr="49032c623d155138f0959b61aaaa67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3312368" cy="4465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11247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Основатель Паралимпийского движения, выдающийся нейрохирург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Людвиг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Гуттман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(1899—1980)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6eab0b1fdeb56ac7179924f70d05c39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56"/>
            <a:ext cx="4334271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pload-1-pic4_zoom-1000x1000-78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660" y="2204864"/>
            <a:ext cx="2794340" cy="2160240"/>
          </a:xfrm>
          <a:prstGeom prst="rect">
            <a:avLst/>
          </a:prstGeom>
        </p:spPr>
      </p:pic>
      <p:pic>
        <p:nvPicPr>
          <p:cNvPr id="8" name="Рисунок 7" descr="0_8c336_32e590f3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659" y="2852936"/>
            <a:ext cx="3418101" cy="2160240"/>
          </a:xfrm>
          <a:prstGeom prst="rect">
            <a:avLst/>
          </a:prstGeom>
        </p:spPr>
      </p:pic>
      <p:pic>
        <p:nvPicPr>
          <p:cNvPr id="9" name="Рисунок 8" descr="0a82d1da026efb4f_lf1e62j0lld01_olympics-ice hockey-_0219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310" y="5013176"/>
            <a:ext cx="2372922" cy="1844824"/>
          </a:xfrm>
          <a:prstGeom prst="rect">
            <a:avLst/>
          </a:prstGeom>
        </p:spPr>
      </p:pic>
      <p:pic>
        <p:nvPicPr>
          <p:cNvPr id="10" name="Рисунок 9" descr="01-03-2012_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511" y="0"/>
            <a:ext cx="3145489" cy="2182989"/>
          </a:xfrm>
          <a:prstGeom prst="rect">
            <a:avLst/>
          </a:prstGeom>
        </p:spPr>
      </p:pic>
      <p:pic>
        <p:nvPicPr>
          <p:cNvPr id="11" name="Рисунок 10" descr="184e5cec-8375-4725-8f19-8aa83e1989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419600"/>
            <a:ext cx="3657600" cy="2438400"/>
          </a:xfrm>
          <a:prstGeom prst="rect">
            <a:avLst/>
          </a:prstGeom>
        </p:spPr>
      </p:pic>
      <p:pic>
        <p:nvPicPr>
          <p:cNvPr id="12" name="Рисунок 11" descr="2030_yandex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564904"/>
            <a:ext cx="3026115" cy="2047671"/>
          </a:xfrm>
          <a:prstGeom prst="rect">
            <a:avLst/>
          </a:prstGeom>
        </p:spPr>
      </p:pic>
      <p:pic>
        <p:nvPicPr>
          <p:cNvPr id="13" name="Рисунок 12" descr="8671037_vbwja9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53136"/>
            <a:ext cx="3291622" cy="2204864"/>
          </a:xfrm>
          <a:prstGeom prst="rect">
            <a:avLst/>
          </a:prstGeom>
        </p:spPr>
      </p:pic>
      <p:pic>
        <p:nvPicPr>
          <p:cNvPr id="14" name="Рисунок 13" descr="origi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9087" y="0"/>
            <a:ext cx="3630009" cy="2835440"/>
          </a:xfrm>
          <a:prstGeom prst="rect">
            <a:avLst/>
          </a:prstGeom>
        </p:spPr>
      </p:pic>
      <p:pic>
        <p:nvPicPr>
          <p:cNvPr id="15" name="Рисунок 14" descr="torinobelouso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0"/>
            <a:ext cx="3845478" cy="2564904"/>
          </a:xfrm>
          <a:prstGeom prst="rect">
            <a:avLst/>
          </a:prstGeom>
        </p:spPr>
      </p:pic>
      <p:pic>
        <p:nvPicPr>
          <p:cNvPr id="16" name="Рисунок 15" descr="Без-имени-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IPC_logo_(2004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168352" cy="2386825"/>
          </a:xfrm>
          <a:prstGeom prst="rect">
            <a:avLst/>
          </a:prstGeom>
        </p:spPr>
      </p:pic>
      <p:pic>
        <p:nvPicPr>
          <p:cNvPr id="4" name="Рисунок 3" descr="Без-имени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1085622" cy="1124744"/>
          </a:xfrm>
          <a:prstGeom prst="rect">
            <a:avLst/>
          </a:prstGeom>
        </p:spPr>
      </p:pic>
      <p:pic>
        <p:nvPicPr>
          <p:cNvPr id="5" name="Рисунок 4" descr="640px-Olympic_flag_transparent.svg.png"/>
          <p:cNvPicPr>
            <a:picLocks noChangeAspect="1"/>
          </p:cNvPicPr>
          <p:nvPr/>
        </p:nvPicPr>
        <p:blipFill>
          <a:blip r:embed="rId4" cstate="print"/>
          <a:srcRect l="10501" t="16971" r="10237" b="19992"/>
          <a:stretch>
            <a:fillRect/>
          </a:stretch>
        </p:blipFill>
        <p:spPr>
          <a:xfrm>
            <a:off x="467544" y="1484784"/>
            <a:ext cx="4176464" cy="2216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5003" y="260648"/>
            <a:ext cx="58717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олимпийские  и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паралимпийские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507" y="3933056"/>
            <a:ext cx="2504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Равенство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077072"/>
            <a:ext cx="1985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869160"/>
            <a:ext cx="3469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3748" y="3933056"/>
            <a:ext cx="2577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Уважение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869160"/>
            <a:ext cx="3229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Вдохновение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805264"/>
            <a:ext cx="2754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Решимость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805264"/>
            <a:ext cx="2335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Смелость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117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математика</cp:lastModifiedBy>
  <cp:revision>30</cp:revision>
  <dcterms:modified xsi:type="dcterms:W3CDTF">2012-09-20T07:24:26Z</dcterms:modified>
</cp:coreProperties>
</file>